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ights, Kenneth A SSG USSOCOM SOCKOR HHC" initials="SKASUSH" lastIdx="2" clrIdx="0">
    <p:extLst>
      <p:ext uri="{19B8F6BF-5375-455C-9EA6-DF929625EA0E}">
        <p15:presenceInfo xmlns:p15="http://schemas.microsoft.com/office/powerpoint/2012/main" userId="Speights, Kenneth A SSG USSOCOM SOCKOR HH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2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3C6E-1FDB-45E5-B7B3-68351444F0D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4BF8-CA65-4480-A1E2-EAF251042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189" y="335560"/>
            <a:ext cx="883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TMP Motor Pool Camp Humphreys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 rot="3291328">
            <a:off x="2943255" y="1009623"/>
            <a:ext cx="1434864" cy="22309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012386">
            <a:off x="8768094" y="1018506"/>
            <a:ext cx="841248" cy="1800958"/>
          </a:xfrm>
          <a:prstGeom prst="downArrow">
            <a:avLst>
              <a:gd name="adj1" fmla="val 50709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505768">
            <a:off x="2719055" y="1698393"/>
            <a:ext cx="21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Drivers license testing/TMP rentals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800456">
            <a:off x="8237743" y="1734318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 Shop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9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31534" y="658574"/>
            <a:ext cx="812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TMP Motor Pool Shop Office Side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5657955" y="3379025"/>
            <a:ext cx="2499919" cy="14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33288" y="3655472"/>
            <a:ext cx="181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here go to 2</a:t>
            </a:r>
            <a:r>
              <a:rPr lang="en-US" baseline="30000" dirty="0" smtClean="0"/>
              <a:t>nd</a:t>
            </a:r>
            <a:r>
              <a:rPr lang="en-US" dirty="0" smtClean="0"/>
              <a:t> Floor for shop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7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883665"/>
            <a:ext cx="6708648" cy="144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9426" y="-1335023"/>
            <a:ext cx="6857999" cy="9528051"/>
          </a:xfrm>
        </p:spPr>
      </p:pic>
    </p:spTree>
    <p:extLst>
      <p:ext uri="{BB962C8B-B14F-4D97-AF65-F5344CB8AC3E}">
        <p14:creationId xmlns:p14="http://schemas.microsoft.com/office/powerpoint/2010/main" val="39656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1341121"/>
            <a:ext cx="6858001" cy="9540243"/>
          </a:xfrm>
        </p:spPr>
      </p:pic>
    </p:spTree>
    <p:extLst>
      <p:ext uri="{BB962C8B-B14F-4D97-AF65-F5344CB8AC3E}">
        <p14:creationId xmlns:p14="http://schemas.microsoft.com/office/powerpoint/2010/main" val="42011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30501"/>
            <a:ext cx="524256" cy="1325563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2386" y="-329185"/>
            <a:ext cx="6857998" cy="7516371"/>
          </a:xfrm>
        </p:spPr>
      </p:pic>
    </p:spTree>
    <p:extLst>
      <p:ext uri="{BB962C8B-B14F-4D97-AF65-F5344CB8AC3E}">
        <p14:creationId xmlns:p14="http://schemas.microsoft.com/office/powerpoint/2010/main" val="20712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928" y="2862073"/>
            <a:ext cx="301752" cy="22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320" y="3538727"/>
            <a:ext cx="85344" cy="169355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961" y="449961"/>
            <a:ext cx="6858000" cy="59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0" y="1810512"/>
            <a:ext cx="1402080" cy="98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1124" y="845749"/>
            <a:ext cx="6871145" cy="5153357"/>
          </a:xfrm>
        </p:spPr>
      </p:pic>
    </p:spTree>
    <p:extLst>
      <p:ext uri="{BB962C8B-B14F-4D97-AF65-F5344CB8AC3E}">
        <p14:creationId xmlns:p14="http://schemas.microsoft.com/office/powerpoint/2010/main" val="424867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08249E86184499C7CE979092816E4" ma:contentTypeVersion="2" ma:contentTypeDescription="Create a new document." ma:contentTypeScope="" ma:versionID="2afe994be83cc738fb66d69bd9d56897">
  <xsd:schema xmlns:xsd="http://www.w3.org/2001/XMLSchema" xmlns:xs="http://www.w3.org/2001/XMLSchema" xmlns:p="http://schemas.microsoft.com/office/2006/metadata/properties" xmlns:ns1="http://schemas.microsoft.com/sharepoint/v3" xmlns:ns2="6178b1e0-32bc-4c14-b0ce-5bdd16d300fb" targetNamespace="http://schemas.microsoft.com/office/2006/metadata/properties" ma:root="true" ma:fieldsID="389d8b486b373a13b19b75ee788614c6" ns1:_="" ns2:_="">
    <xsd:import namespace="http://schemas.microsoft.com/sharepoint/v3"/>
    <xsd:import namespace="6178b1e0-32bc-4c14-b0ce-5bdd16d300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8b1e0-32bc-4c14-b0ce-5bdd16d300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OCOM Publication" ma:contentTypeID="0x01010049FB3937780BF54F8CFBA275F65D18E1007E80A5E6C695A149BC0DD5AD35266CD6" ma:contentTypeVersion="12" ma:contentTypeDescription="" ma:contentTypeScope="" ma:versionID="6932a98771689a710faf748ed3be0ef1">
  <xsd:schema xmlns:xsd="http://www.w3.org/2001/XMLSchema" xmlns:xs="http://www.w3.org/2001/XMLSchema" xmlns:p="http://schemas.microsoft.com/office/2006/metadata/properties" xmlns:ns2="329fc8fc-4b98-43a2-bf9d-792bb789bf0d" xmlns:ns3="6b8a6f93-f07f-4fb1-8818-4c0267a49c9e" targetNamespace="http://schemas.microsoft.com/office/2006/metadata/properties" ma:root="true" ma:fieldsID="79739ff6b928b618f1a29eb718ab2f5f" ns2:_="" ns3:_="">
    <xsd:import namespace="329fc8fc-4b98-43a2-bf9d-792bb789bf0d"/>
    <xsd:import namespace="6b8a6f93-f07f-4fb1-8818-4c0267a49c9e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Featured" minOccurs="0"/>
                <xsd:element ref="ns3:PageAuthor" minOccurs="0"/>
                <xsd:element ref="ns2:Publication_x0020_Expiration" minOccurs="0"/>
                <xsd:element ref="ns2:Publication_x0020_Type" minOccurs="0"/>
                <xsd:element ref="ns3:PublishDate" minOccurs="0"/>
                <xsd:element ref="ns3:bbec32c864d647fba90a2c00fa4ec56d" minOccurs="0"/>
                <xsd:element ref="ns2:TaxCatchAll" minOccurs="0"/>
                <xsd:element ref="ns3:Thumbnail_x0020_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fc8fc-4b98-43a2-bf9d-792bb789bf0d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>
      <xsd:simpleType>
        <xsd:restriction base="dms:Note">
          <xsd:maxLength value="255"/>
        </xsd:restriction>
      </xsd:simpleType>
    </xsd:element>
    <xsd:element name="Featured" ma:index="9" nillable="true" ma:displayName="Featured" ma:default="1" ma:internalName="Featured">
      <xsd:simpleType>
        <xsd:restriction base="dms:Boolean"/>
      </xsd:simpleType>
    </xsd:element>
    <xsd:element name="Publication_x0020_Expiration" ma:index="11" nillable="true" ma:displayName="Publication Expiration" ma:format="DateOnly" ma:internalName="Publication_x0020_Expiration">
      <xsd:simpleType>
        <xsd:restriction base="dms:DateTime"/>
      </xsd:simpleType>
    </xsd:element>
    <xsd:element name="Publication_x0020_Type" ma:index="12" nillable="true" ma:displayName="Publication Type" ma:default="Publication" ma:format="Dropdown" ma:internalName="Publication_x0020_Type">
      <xsd:simpleType>
        <xsd:restriction base="dms:Choice">
          <xsd:enumeration value="Publication"/>
          <xsd:enumeration value="SOCOM Form"/>
          <xsd:enumeration value="SOCKOR Form"/>
        </xsd:restriction>
      </xsd:simpleType>
    </xsd:element>
    <xsd:element name="TaxCatchAll" ma:index="16" nillable="true" ma:displayName="Taxonomy Catch All Column" ma:hidden="true" ma:list="{1b8c3eb8-bd75-41c7-82fa-431c9e234611}" ma:internalName="TaxCatchAll" ma:showField="CatchAllData" ma:web="329fc8fc-4b98-43a2-bf9d-792bb789b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a6f93-f07f-4fb1-8818-4c0267a49c9e" elementFormDefault="qualified">
    <xsd:import namespace="http://schemas.microsoft.com/office/2006/documentManagement/types"/>
    <xsd:import namespace="http://schemas.microsoft.com/office/infopath/2007/PartnerControls"/>
    <xsd:element name="PageAuthor" ma:index="10" nillable="true" ma:displayName="Page Author" ma:internalName="PageAuthor">
      <xsd:simpleType>
        <xsd:restriction base="dms:Text">
          <xsd:maxLength value="255"/>
        </xsd:restriction>
      </xsd:simpleType>
    </xsd:element>
    <xsd:element name="PublishDate" ma:index="13" nillable="true" ma:displayName="Publish Date" ma:default="[today]" ma:format="DateOnly" ma:internalName="PublishDate">
      <xsd:simpleType>
        <xsd:restriction base="dms:DateTime"/>
      </xsd:simpleType>
    </xsd:element>
    <xsd:element name="bbec32c864d647fba90a2c00fa4ec56d" ma:index="15" nillable="true" ma:taxonomy="true" ma:internalName="bbec32c864d647fba90a2c00fa4ec56d" ma:taxonomyFieldName="Tags" ma:displayName="Tags" ma:default="" ma:fieldId="{bbec32c8-64d6-47fb-a90a-2c00fa4ec56d}" ma:taxonomyMulti="true" ma:sspId="b52889b1-4328-43ec-8838-28ea08ad30b5" ma:termSetId="c2283eb0-181e-4c43-9a23-26aff83577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umbnail_x0020_Image" ma:index="17" nillable="true" ma:displayName="Thumbnail Image" ma:description="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9fc8fc-4b98-43a2-bf9d-792bb789bf0d"/>
    <PageAuthor xmlns="6b8a6f93-f07f-4fb1-8818-4c0267a49c9e" xsi:nil="true"/>
    <Thumbnail_x0020_Image xmlns="6b8a6f93-f07f-4fb1-8818-4c0267a49c9e">
      <Url xsi:nil="true"/>
      <Description xsi:nil="true"/>
    </Thumbnail_x0020_Image>
    <Abstract xmlns="329fc8fc-4b98-43a2-bf9d-792bb789bf0d" xsi:nil="true"/>
    <Publication_x0020_Expiration xmlns="329fc8fc-4b98-43a2-bf9d-792bb789bf0d" xsi:nil="true"/>
    <bbec32c864d647fba90a2c00fa4ec56d xmlns="6b8a6f93-f07f-4fb1-8818-4c0267a49c9e">
      <Terms xmlns="http://schemas.microsoft.com/office/infopath/2007/PartnerControls"/>
    </bbec32c864d647fba90a2c00fa4ec56d>
    <Publication_x0020_Type xmlns="329fc8fc-4b98-43a2-bf9d-792bb789bf0d">Publication</Publication_x0020_Type>
    <Featured xmlns="329fc8fc-4b98-43a2-bf9d-792bb789bf0d">true</Featured>
    <PublishDate xmlns="6b8a6f93-f07f-4fb1-8818-4c0267a49c9e">2020-06-15T04:00:00+00:00</PublishDate>
  </documentManagement>
</p:properties>
</file>

<file path=customXml/itemProps1.xml><?xml version="1.0" encoding="utf-8"?>
<ds:datastoreItem xmlns:ds="http://schemas.openxmlformats.org/officeDocument/2006/customXml" ds:itemID="{495CB063-D68A-4E1C-9DEA-478F064DB388}"/>
</file>

<file path=customXml/itemProps2.xml><?xml version="1.0" encoding="utf-8"?>
<ds:datastoreItem xmlns:ds="http://schemas.openxmlformats.org/officeDocument/2006/customXml" ds:itemID="{9FE5265A-063A-4CA8-B172-8291F3F90B85}"/>
</file>

<file path=customXml/itemProps3.xml><?xml version="1.0" encoding="utf-8"?>
<ds:datastoreItem xmlns:ds="http://schemas.openxmlformats.org/officeDocument/2006/customXml" ds:itemID="{5556B1E3-E33B-4F1E-B936-41C72B74B89D}"/>
</file>

<file path=customXml/itemProps4.xml><?xml version="1.0" encoding="utf-8"?>
<ds:datastoreItem xmlns:ds="http://schemas.openxmlformats.org/officeDocument/2006/customXml" ds:itemID="{74B592FE-E6F5-4854-A17C-8D775F72E419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.</vt:lpstr>
      <vt:lpstr>.</vt:lpstr>
      <vt:lpstr>PowerPoint Presentation</vt:lpstr>
    </vt:vector>
  </TitlesOfParts>
  <Company>Department of Defense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Speights, Kenneth A SSG USSOCOM SOCKOR HHC</dc:creator>
  <cp:lastModifiedBy>Speights, Kenneth A SSG USSOCOM SOCKOR HHC</cp:lastModifiedBy>
  <cp:revision>5</cp:revision>
  <dcterms:created xsi:type="dcterms:W3CDTF">2018-08-02T05:04:26Z</dcterms:created>
  <dcterms:modified xsi:type="dcterms:W3CDTF">2018-08-02T07:36:42Z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4e27aa23-733f-48c7-912e-240dfd052cb5</vt:lpwstr>
  </property>
  <property fmtid="{D5CDD505-2E9C-101B-9397-08002B2CF9AE}" pid="3" name="ContentTypeId">
    <vt:lpwstr>0x01010049FB3937780BF54F8CFBA275F65D18E1007E80A5E6C695A149BC0DD5AD35266CD6</vt:lpwstr>
  </property>
  <property fmtid="{D5CDD505-2E9C-101B-9397-08002B2CF9AE}" pid="4" name="Tags">
    <vt:lpwstr/>
  </property>
</Properties>
</file>